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notesMasterIdLst>
    <p:notesMasterId r:id="rId7"/>
  </p:notesMasterIdLst>
  <p:sldIdLst>
    <p:sldId id="256" r:id="rId2"/>
    <p:sldId id="290" r:id="rId3"/>
    <p:sldId id="394" r:id="rId4"/>
    <p:sldId id="392" r:id="rId5"/>
    <p:sldId id="391" r:id="rId6"/>
  </p:sldIdLst>
  <p:sldSz cx="12192000" cy="6858000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8249" autoAdjust="0"/>
  </p:normalViewPr>
  <p:slideViewPr>
    <p:cSldViewPr snapToGrid="0">
      <p:cViewPr varScale="1">
        <p:scale>
          <a:sx n="98" d="100"/>
          <a:sy n="98" d="100"/>
        </p:scale>
        <p:origin x="27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81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1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024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5369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90037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331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6038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6237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232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523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55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542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571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03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525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079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293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7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345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12ADB8-346F-2117-6822-56A9E4A89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934" y="0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12850B-1A1D-5FD3-66C1-3E27164B8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1747146"/>
            <a:ext cx="8791575" cy="2990226"/>
          </a:xfrm>
        </p:spPr>
        <p:txBody>
          <a:bodyPr>
            <a:normAutofit/>
          </a:bodyPr>
          <a:lstStyle/>
          <a:p>
            <a:r>
              <a:rPr lang="en-US" dirty="0"/>
              <a:t>How to</a:t>
            </a:r>
            <a:br>
              <a:rPr lang="en-US" dirty="0"/>
            </a:br>
            <a:r>
              <a:rPr lang="en-US" dirty="0"/>
              <a:t>really use</a:t>
            </a:r>
            <a:br>
              <a:rPr lang="en-US" dirty="0"/>
            </a:br>
            <a:r>
              <a:rPr lang="en-US" dirty="0"/>
              <a:t>Copilot Pro</a:t>
            </a:r>
            <a:br>
              <a:rPr lang="en-US" dirty="0"/>
            </a:br>
            <a:r>
              <a:rPr lang="en-US" dirty="0"/>
              <a:t>Part 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7428" y="5554494"/>
            <a:ext cx="1303506" cy="130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8F45788-4AE0-89CC-D574-E1963DAB5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05064" y="0"/>
            <a:ext cx="15437796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F574A7-C3AA-55A0-DF2C-19E07A6FC810}"/>
              </a:ext>
            </a:extLst>
          </p:cNvPr>
          <p:cNvSpPr txBox="1"/>
          <p:nvPr/>
        </p:nvSpPr>
        <p:spPr>
          <a:xfrm>
            <a:off x="784699" y="458956"/>
            <a:ext cx="10622603" cy="5940088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Joey: </a:t>
            </a:r>
            <a:r>
              <a:rPr lang="en-US" sz="2000" dirty="0"/>
              <a:t>Wait a minute. I know you. You're Kareem Abdul-Jabbar. You play basketball for the Los Angeles Lakers.</a:t>
            </a:r>
          </a:p>
          <a:p>
            <a:r>
              <a:rPr lang="en-US" sz="2000" b="1" dirty="0"/>
              <a:t>Roger Murdock</a:t>
            </a:r>
            <a:r>
              <a:rPr lang="en-US" sz="2000" dirty="0"/>
              <a:t>: I'm sorry, son, but you must have me confused with someone else. My name is Roger Murdock. I'm the co-pilot.</a:t>
            </a:r>
          </a:p>
          <a:p>
            <a:r>
              <a:rPr lang="en-US" sz="2000" b="1" dirty="0"/>
              <a:t>Joey: </a:t>
            </a:r>
            <a:r>
              <a:rPr lang="en-US" sz="2000" dirty="0"/>
              <a:t>You are Kareem! I've seen you play. My dad's got season tickets.</a:t>
            </a:r>
          </a:p>
          <a:p>
            <a:r>
              <a:rPr lang="en-US" sz="2000" b="1" dirty="0"/>
              <a:t>Roger Murdock: </a:t>
            </a:r>
            <a:r>
              <a:rPr lang="en-US" sz="2000" dirty="0"/>
              <a:t>I think you should go back to your seat now, Joey. Right, Clarence?</a:t>
            </a:r>
          </a:p>
          <a:p>
            <a:r>
              <a:rPr lang="en-US" sz="2000" b="1" dirty="0"/>
              <a:t>Captain </a:t>
            </a:r>
            <a:r>
              <a:rPr lang="en-US" sz="2000" b="1" dirty="0" err="1"/>
              <a:t>Oveur</a:t>
            </a:r>
            <a:r>
              <a:rPr lang="en-US" sz="2000" b="1" dirty="0"/>
              <a:t>: </a:t>
            </a:r>
            <a:r>
              <a:rPr lang="en-US" sz="2000" dirty="0" err="1"/>
              <a:t>Nahhhhhh</a:t>
            </a:r>
            <a:r>
              <a:rPr lang="en-US" sz="2000" dirty="0"/>
              <a:t>, he's not bothering anyone. Let him stay here.</a:t>
            </a:r>
          </a:p>
          <a:p>
            <a:r>
              <a:rPr lang="en-US" sz="2000" b="1" dirty="0"/>
              <a:t>Roger Murdock: </a:t>
            </a:r>
            <a:r>
              <a:rPr lang="en-US" sz="2000" dirty="0"/>
              <a:t>But just remember, my name is...</a:t>
            </a:r>
          </a:p>
          <a:p>
            <a:r>
              <a:rPr lang="en-US" sz="2000" dirty="0"/>
              <a:t>[showing his nametag]</a:t>
            </a:r>
          </a:p>
          <a:p>
            <a:r>
              <a:rPr lang="en-US" sz="2000" b="1" dirty="0"/>
              <a:t>Roger Murdock: </a:t>
            </a:r>
            <a:r>
              <a:rPr lang="en-US" sz="2000" dirty="0"/>
              <a:t>ROGER MURDOCK. I'm an airline pilot.</a:t>
            </a:r>
          </a:p>
          <a:p>
            <a:r>
              <a:rPr lang="en-US" sz="2000" b="1" dirty="0"/>
              <a:t>Joey: </a:t>
            </a:r>
            <a:r>
              <a:rPr lang="en-US" sz="2000" dirty="0"/>
              <a:t>I think you're the greatest, but my dad says you don't work hard enough on defense.</a:t>
            </a:r>
          </a:p>
          <a:p>
            <a:r>
              <a:rPr lang="en-US" sz="2000" dirty="0"/>
              <a:t>[Kareem gets angry]</a:t>
            </a:r>
          </a:p>
          <a:p>
            <a:r>
              <a:rPr lang="en-US" sz="2000" b="1" dirty="0"/>
              <a:t>Joey: </a:t>
            </a:r>
            <a:r>
              <a:rPr lang="en-US" sz="2000" dirty="0"/>
              <a:t>And he says that lots of times, you don't even run down court. And that you don't really try... except during the playoffs.</a:t>
            </a:r>
          </a:p>
          <a:p>
            <a:r>
              <a:rPr lang="en-US" sz="2000" b="1" dirty="0"/>
              <a:t>Roger Murdock: </a:t>
            </a:r>
            <a:r>
              <a:rPr lang="en-US" sz="2000" dirty="0"/>
              <a:t>[breaking character] The hell I don't! LISTEN, KID! I've been hearing that crap ever since I was at UCLA. I'm out there busting my buns every night! Tell your old man to drag Walton and Lanier up and down the court for 48 minutes!</a:t>
            </a:r>
          </a:p>
          <a:p>
            <a:endParaRPr lang="en-US" sz="2000" dirty="0"/>
          </a:p>
          <a:p>
            <a:r>
              <a:rPr lang="en-US" sz="2000" dirty="0"/>
              <a:t>-Airplane! (1980)</a:t>
            </a:r>
          </a:p>
        </p:txBody>
      </p:sp>
    </p:spTree>
    <p:extLst>
      <p:ext uri="{BB962C8B-B14F-4D97-AF65-F5344CB8AC3E}">
        <p14:creationId xmlns:p14="http://schemas.microsoft.com/office/powerpoint/2010/main" val="1171574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468BB4-6A05-94C6-3005-716EEBC53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8655" y="2128196"/>
            <a:ext cx="8791575" cy="2210341"/>
          </a:xfrm>
        </p:spPr>
        <p:txBody>
          <a:bodyPr>
            <a:normAutofit/>
          </a:bodyPr>
          <a:lstStyle/>
          <a:p>
            <a:r>
              <a:rPr lang="en-US" dirty="0"/>
              <a:t>Notebook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EA93EA-E788-7D18-BC3D-75FA8CA66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27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726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468BB4-6A05-94C6-3005-716EEBC53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3309" y="892781"/>
            <a:ext cx="8791575" cy="3017736"/>
          </a:xfrm>
        </p:spPr>
        <p:txBody>
          <a:bodyPr>
            <a:normAutofit/>
          </a:bodyPr>
          <a:lstStyle/>
          <a:p>
            <a:r>
              <a:rPr lang="en-US" dirty="0"/>
              <a:t>Plugins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DAF24A-8581-E879-2C0D-6D52BE11F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333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02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152C11C-AC99-B63B-DB2F-F35DB3AF3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097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Office 2007 - 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8247</TotalTime>
  <Words>260</Words>
  <Application>Microsoft Office PowerPoint</Application>
  <PresentationFormat>Widescreen</PresentationFormat>
  <Paragraphs>19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</vt:lpstr>
      <vt:lpstr>How to really use Copilot Pro Part 4</vt:lpstr>
      <vt:lpstr>PowerPoint Presentation</vt:lpstr>
      <vt:lpstr>Notebook</vt:lpstr>
      <vt:lpstr>Plugins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really use Copilot Pro Part 4</dc:title>
  <cp:lastModifiedBy>Zain Naboulsi</cp:lastModifiedBy>
  <cp:revision>1</cp:revision>
  <cp:lastPrinted>2024-03-11T13:51:07Z</cp:lastPrinted>
  <dcterms:created xsi:type="dcterms:W3CDTF">2023-10-26T23:38:07Z</dcterms:created>
  <dcterms:modified xsi:type="dcterms:W3CDTF">2024-04-11T03:51:20Z</dcterms:modified>
</cp:coreProperties>
</file>

<file path=docProps/thumbnail.jpeg>
</file>